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2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24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6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7"/>
  </p:notesMasterIdLst>
  <p:handoutMasterIdLst>
    <p:handoutMasterId r:id="rId98"/>
  </p:handoutMasterIdLst>
  <p:sldIdLst>
    <p:sldId id="279" r:id="rId2"/>
    <p:sldId id="284" r:id="rId3"/>
    <p:sldId id="381" r:id="rId4"/>
    <p:sldId id="346" r:id="rId5"/>
    <p:sldId id="347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365" r:id="rId18"/>
    <p:sldId id="380" r:id="rId19"/>
    <p:sldId id="383" r:id="rId20"/>
    <p:sldId id="376" r:id="rId21"/>
    <p:sldId id="354" r:id="rId22"/>
    <p:sldId id="385" r:id="rId23"/>
    <p:sldId id="386" r:id="rId24"/>
    <p:sldId id="387" r:id="rId25"/>
    <p:sldId id="360" r:id="rId26"/>
    <p:sldId id="388" r:id="rId27"/>
    <p:sldId id="356" r:id="rId28"/>
    <p:sldId id="357" r:id="rId29"/>
    <p:sldId id="389" r:id="rId30"/>
    <p:sldId id="390" r:id="rId31"/>
    <p:sldId id="367" r:id="rId32"/>
    <p:sldId id="368" r:id="rId33"/>
    <p:sldId id="358" r:id="rId34"/>
    <p:sldId id="391" r:id="rId35"/>
    <p:sldId id="369" r:id="rId36"/>
    <p:sldId id="397" r:id="rId37"/>
    <p:sldId id="370" r:id="rId38"/>
    <p:sldId id="371" r:id="rId39"/>
    <p:sldId id="398" r:id="rId40"/>
    <p:sldId id="372" r:id="rId41"/>
    <p:sldId id="392" r:id="rId42"/>
    <p:sldId id="393" r:id="rId43"/>
    <p:sldId id="373" r:id="rId44"/>
    <p:sldId id="399" r:id="rId45"/>
    <p:sldId id="374" r:id="rId46"/>
    <p:sldId id="394" r:id="rId47"/>
    <p:sldId id="375" r:id="rId48"/>
    <p:sldId id="395" r:id="rId49"/>
    <p:sldId id="396" r:id="rId50"/>
    <p:sldId id="359" r:id="rId51"/>
    <p:sldId id="361" r:id="rId52"/>
    <p:sldId id="337" r:id="rId53"/>
    <p:sldId id="291" r:id="rId54"/>
    <p:sldId id="343" r:id="rId55"/>
    <p:sldId id="292" r:id="rId56"/>
    <p:sldId id="293" r:id="rId57"/>
    <p:sldId id="296" r:id="rId58"/>
    <p:sldId id="297" r:id="rId59"/>
    <p:sldId id="298" r:id="rId60"/>
    <p:sldId id="299" r:id="rId61"/>
    <p:sldId id="300" r:id="rId62"/>
    <p:sldId id="342" r:id="rId63"/>
    <p:sldId id="301" r:id="rId64"/>
    <p:sldId id="302" r:id="rId65"/>
    <p:sldId id="303" r:id="rId66"/>
    <p:sldId id="304" r:id="rId67"/>
    <p:sldId id="305" r:id="rId68"/>
    <p:sldId id="306" r:id="rId69"/>
    <p:sldId id="308" r:id="rId70"/>
    <p:sldId id="334" r:id="rId71"/>
    <p:sldId id="328" r:id="rId72"/>
    <p:sldId id="327" r:id="rId73"/>
    <p:sldId id="329" r:id="rId74"/>
    <p:sldId id="324" r:id="rId75"/>
    <p:sldId id="330" r:id="rId76"/>
    <p:sldId id="332" r:id="rId77"/>
    <p:sldId id="314" r:id="rId78"/>
    <p:sldId id="318" r:id="rId79"/>
    <p:sldId id="320" r:id="rId80"/>
    <p:sldId id="335" r:id="rId81"/>
    <p:sldId id="321" r:id="rId82"/>
    <p:sldId id="322" r:id="rId83"/>
    <p:sldId id="317" r:id="rId84"/>
    <p:sldId id="315" r:id="rId85"/>
    <p:sldId id="309" r:id="rId86"/>
    <p:sldId id="336" r:id="rId87"/>
    <p:sldId id="341" r:id="rId88"/>
    <p:sldId id="331" r:id="rId89"/>
    <p:sldId id="323" r:id="rId90"/>
    <p:sldId id="258" r:id="rId91"/>
    <p:sldId id="311" r:id="rId92"/>
    <p:sldId id="312" r:id="rId93"/>
    <p:sldId id="345" r:id="rId94"/>
    <p:sldId id="340" r:id="rId95"/>
    <p:sldId id="339" r:id="rId96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9D1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8129" autoAdjust="0"/>
  </p:normalViewPr>
  <p:slideViewPr>
    <p:cSldViewPr showGuides="1">
      <p:cViewPr varScale="1">
        <p:scale>
          <a:sx n="73" d="100"/>
          <a:sy n="73" d="100"/>
        </p:scale>
        <p:origin x="1051" y="7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56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080EF-5ECB-B422-847B-5AE46308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E90D31C-DB37-CE5C-4B18-70294838D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6A730C-69D6-7BBB-1796-FB39D8E8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199868-920B-ECBA-AF48-E4DD0F35D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55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8.xml"/><Relationship Id="rId7" Type="http://schemas.openxmlformats.org/officeDocument/2006/relationships/image" Target="../media/image2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9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2.xml"/><Relationship Id="rId7" Type="http://schemas.openxmlformats.org/officeDocument/2006/relationships/image" Target="../media/image2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3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6.xml"/><Relationship Id="rId7" Type="http://schemas.openxmlformats.org/officeDocument/2006/relationships/image" Target="../media/image2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7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0.xml"/><Relationship Id="rId7" Type="http://schemas.openxmlformats.org/officeDocument/2006/relationships/image" Target="../media/image3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47.xml"/><Relationship Id="rId7" Type="http://schemas.openxmlformats.org/officeDocument/2006/relationships/image" Target="../media/image3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52.xml"/><Relationship Id="rId7" Type="http://schemas.openxmlformats.org/officeDocument/2006/relationships/image" Target="../media/image4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5.xml"/><Relationship Id="rId7" Type="http://schemas.openxmlformats.org/officeDocument/2006/relationships/image" Target="../media/image44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56.xm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9.xml"/><Relationship Id="rId7" Type="http://schemas.openxmlformats.org/officeDocument/2006/relationships/image" Target="../media/image44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0.xml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65.xml"/><Relationship Id="rId7" Type="http://schemas.openxmlformats.org/officeDocument/2006/relationships/image" Target="../media/image47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54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8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73.xml"/><Relationship Id="rId7" Type="http://schemas.openxmlformats.org/officeDocument/2006/relationships/image" Target="../media/image2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4.xml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5.png"/><Relationship Id="rId18" Type="http://schemas.openxmlformats.org/officeDocument/2006/relationships/image" Target="../media/image54.png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image" Target="../media/image56.png"/><Relationship Id="rId17" Type="http://schemas.openxmlformats.org/officeDocument/2006/relationships/image" Target="../media/image53.png"/><Relationship Id="rId2" Type="http://schemas.openxmlformats.org/officeDocument/2006/relationships/tags" Target="../tags/tag76.xml"/><Relationship Id="rId16" Type="http://schemas.openxmlformats.org/officeDocument/2006/relationships/image" Target="../media/image58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55.png"/><Relationship Id="rId5" Type="http://schemas.openxmlformats.org/officeDocument/2006/relationships/tags" Target="../tags/tag79.xml"/><Relationship Id="rId15" Type="http://schemas.openxmlformats.org/officeDocument/2006/relationships/image" Target="../media/image57.png"/><Relationship Id="rId10" Type="http://schemas.openxmlformats.org/officeDocument/2006/relationships/notesSlide" Target="../notesSlides/notesSlide21.xml"/><Relationship Id="rId4" Type="http://schemas.openxmlformats.org/officeDocument/2006/relationships/tags" Target="../tags/tag7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61.png"/><Relationship Id="rId18" Type="http://schemas.openxmlformats.org/officeDocument/2006/relationships/image" Target="../media/image55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tags" Target="../tags/tag84.xml"/><Relationship Id="rId16" Type="http://schemas.openxmlformats.org/officeDocument/2006/relationships/image" Target="../media/image64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59.png"/><Relationship Id="rId5" Type="http://schemas.openxmlformats.org/officeDocument/2006/relationships/tags" Target="../tags/tag87.xml"/><Relationship Id="rId15" Type="http://schemas.openxmlformats.org/officeDocument/2006/relationships/image" Target="../media/image63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4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62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67.png"/><Relationship Id="rId17" Type="http://schemas.openxmlformats.org/officeDocument/2006/relationships/image" Target="../media/image68.png"/><Relationship Id="rId2" Type="http://schemas.openxmlformats.org/officeDocument/2006/relationships/tags" Target="../tags/tag93.xml"/><Relationship Id="rId16" Type="http://schemas.openxmlformats.org/officeDocument/2006/relationships/image" Target="../media/image55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66.png"/><Relationship Id="rId5" Type="http://schemas.openxmlformats.org/officeDocument/2006/relationships/tags" Target="../tags/tag96.xml"/><Relationship Id="rId15" Type="http://schemas.openxmlformats.org/officeDocument/2006/relationships/image" Target="../media/image65.png"/><Relationship Id="rId10" Type="http://schemas.openxmlformats.org/officeDocument/2006/relationships/image" Target="../media/image64.png"/><Relationship Id="rId4" Type="http://schemas.openxmlformats.org/officeDocument/2006/relationships/tags" Target="../tags/tag9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05.xml"/><Relationship Id="rId7" Type="http://schemas.openxmlformats.org/officeDocument/2006/relationships/image" Target="../media/image7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08.xml"/><Relationship Id="rId7" Type="http://schemas.openxmlformats.org/officeDocument/2006/relationships/image" Target="../media/image70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72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13.xml"/><Relationship Id="rId7" Type="http://schemas.openxmlformats.org/officeDocument/2006/relationships/image" Target="../media/image77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16.xml"/><Relationship Id="rId7" Type="http://schemas.openxmlformats.org/officeDocument/2006/relationships/image" Target="../media/image79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78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21.xml"/><Relationship Id="rId7" Type="http://schemas.openxmlformats.org/officeDocument/2006/relationships/image" Target="../media/image81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23.xml"/><Relationship Id="rId10" Type="http://schemas.openxmlformats.org/officeDocument/2006/relationships/image" Target="../media/image84.png"/><Relationship Id="rId4" Type="http://schemas.openxmlformats.org/officeDocument/2006/relationships/tags" Target="../tags/tag122.xml"/><Relationship Id="rId9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126.xml"/><Relationship Id="rId7" Type="http://schemas.openxmlformats.org/officeDocument/2006/relationships/image" Target="../media/image80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8.png"/><Relationship Id="rId5" Type="http://schemas.openxmlformats.org/officeDocument/2006/relationships/tags" Target="../tags/tag128.xml"/><Relationship Id="rId10" Type="http://schemas.openxmlformats.org/officeDocument/2006/relationships/image" Target="../media/image85.png"/><Relationship Id="rId4" Type="http://schemas.openxmlformats.org/officeDocument/2006/relationships/tags" Target="../tags/tag127.xml"/><Relationship Id="rId9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87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82.png"/><Relationship Id="rId5" Type="http://schemas.openxmlformats.org/officeDocument/2006/relationships/image" Target="../media/image86.png"/><Relationship Id="rId4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35.xml"/><Relationship Id="rId7" Type="http://schemas.openxmlformats.org/officeDocument/2006/relationships/image" Target="../media/image89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6.xml"/><Relationship Id="rId9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3.png"/><Relationship Id="rId3" Type="http://schemas.openxmlformats.org/officeDocument/2006/relationships/tags" Target="../tags/tag13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2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91.png"/><Relationship Id="rId5" Type="http://schemas.openxmlformats.org/officeDocument/2006/relationships/tags" Target="../tags/tag141.xml"/><Relationship Id="rId10" Type="http://schemas.openxmlformats.org/officeDocument/2006/relationships/image" Target="../media/image90.png"/><Relationship Id="rId4" Type="http://schemas.openxmlformats.org/officeDocument/2006/relationships/tags" Target="../tags/tag140.xml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7" Type="http://schemas.openxmlformats.org/officeDocument/2006/relationships/image" Target="../media/image95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94.png"/><Relationship Id="rId5" Type="http://schemas.openxmlformats.org/officeDocument/2006/relationships/image" Target="../media/image86.png"/><Relationship Id="rId4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148.xml"/><Relationship Id="rId7" Type="http://schemas.openxmlformats.org/officeDocument/2006/relationships/image" Target="../media/image94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86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7.png"/><Relationship Id="rId4" Type="http://schemas.openxmlformats.org/officeDocument/2006/relationships/tags" Target="../tags/tag149.xml"/><Relationship Id="rId9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152.xml"/><Relationship Id="rId7" Type="http://schemas.openxmlformats.org/officeDocument/2006/relationships/image" Target="../media/image99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98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16.png"/><Relationship Id="rId3" Type="http://schemas.openxmlformats.org/officeDocument/2006/relationships/image" Target="../media/image107.png"/><Relationship Id="rId7" Type="http://schemas.openxmlformats.org/officeDocument/2006/relationships/image" Target="../media/image114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11" Type="http://schemas.openxmlformats.org/officeDocument/2006/relationships/image" Target="../media/image211.png"/><Relationship Id="rId5" Type="http://schemas.openxmlformats.org/officeDocument/2006/relationships/image" Target="../media/image109.png"/><Relationship Id="rId15" Type="http://schemas.openxmlformats.org/officeDocument/2006/relationships/image" Target="../media/image112.png"/><Relationship Id="rId10" Type="http://schemas.openxmlformats.org/officeDocument/2006/relationships/image" Target="../media/image201.png"/><Relationship Id="rId4" Type="http://schemas.openxmlformats.org/officeDocument/2006/relationships/image" Target="../media/image108.png"/><Relationship Id="rId9" Type="http://schemas.openxmlformats.org/officeDocument/2006/relationships/image" Target="../media/image191.png"/><Relationship Id="rId1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3" Type="http://schemas.openxmlformats.org/officeDocument/2006/relationships/image" Target="../media/image114.png"/><Relationship Id="rId12" Type="http://schemas.openxmlformats.org/officeDocument/2006/relationships/image" Target="../media/image210.png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200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10" Type="http://schemas.openxmlformats.org/officeDocument/2006/relationships/image" Target="../media/image190.png"/><Relationship Id="rId4" Type="http://schemas.openxmlformats.org/officeDocument/2006/relationships/image" Target="../media/image107.png"/><Relationship Id="rId9" Type="http://schemas.openxmlformats.org/officeDocument/2006/relationships/image" Target="../media/image180.png"/><Relationship Id="rId1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180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5.png"/><Relationship Id="rId5" Type="http://schemas.openxmlformats.org/officeDocument/2006/relationships/image" Target="../media/image108.png"/><Relationship Id="rId15" Type="http://schemas.openxmlformats.org/officeDocument/2006/relationships/image" Target="../media/image120.png"/><Relationship Id="rId10" Type="http://schemas.openxmlformats.org/officeDocument/2006/relationships/image" Target="../media/image210.png"/><Relationship Id="rId4" Type="http://schemas.openxmlformats.org/officeDocument/2006/relationships/image" Target="../media/image107.png"/><Relationship Id="rId9" Type="http://schemas.openxmlformats.org/officeDocument/2006/relationships/image" Target="../media/image200.png"/><Relationship Id="rId1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290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23.png"/><Relationship Id="rId5" Type="http://schemas.openxmlformats.org/officeDocument/2006/relationships/image" Target="../media/image108.png"/><Relationship Id="rId15" Type="http://schemas.openxmlformats.org/officeDocument/2006/relationships/image" Target="../media/image125.png"/><Relationship Id="rId10" Type="http://schemas.openxmlformats.org/officeDocument/2006/relationships/image" Target="../media/image124.png"/><Relationship Id="rId4" Type="http://schemas.openxmlformats.org/officeDocument/2006/relationships/image" Target="../media/image107.png"/><Relationship Id="rId9" Type="http://schemas.openxmlformats.org/officeDocument/2006/relationships/image" Target="../media/image123.png"/><Relationship Id="rId1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27.png"/><Relationship Id="rId3" Type="http://schemas.openxmlformats.org/officeDocument/2006/relationships/image" Target="../media/image114.png"/><Relationship Id="rId7" Type="http://schemas.openxmlformats.org/officeDocument/2006/relationships/image" Target="../media/image290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23.png"/><Relationship Id="rId5" Type="http://schemas.openxmlformats.org/officeDocument/2006/relationships/image" Target="../media/image108.png"/><Relationship Id="rId10" Type="http://schemas.openxmlformats.org/officeDocument/2006/relationships/image" Target="../media/image124.png"/><Relationship Id="rId4" Type="http://schemas.openxmlformats.org/officeDocument/2006/relationships/image" Target="../media/image107.png"/><Relationship Id="rId9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17.png"/><Relationship Id="rId3" Type="http://schemas.openxmlformats.org/officeDocument/2006/relationships/image" Target="../media/image115.png"/><Relationship Id="rId7" Type="http://schemas.openxmlformats.org/officeDocument/2006/relationships/image" Target="../media/image109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400.png"/><Relationship Id="rId5" Type="http://schemas.openxmlformats.org/officeDocument/2006/relationships/image" Target="../media/image107.png"/><Relationship Id="rId10" Type="http://schemas.openxmlformats.org/officeDocument/2006/relationships/image" Target="../media/image390.png"/><Relationship Id="rId4" Type="http://schemas.openxmlformats.org/officeDocument/2006/relationships/image" Target="../media/image114.png"/><Relationship Id="rId9" Type="http://schemas.openxmlformats.org/officeDocument/2006/relationships/image" Target="../media/image380.png"/><Relationship Id="rId14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17.png"/><Relationship Id="rId3" Type="http://schemas.openxmlformats.org/officeDocument/2006/relationships/image" Target="../media/image115.png"/><Relationship Id="rId7" Type="http://schemas.openxmlformats.org/officeDocument/2006/relationships/image" Target="../media/image109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441.png"/><Relationship Id="rId5" Type="http://schemas.openxmlformats.org/officeDocument/2006/relationships/image" Target="../media/image107.png"/><Relationship Id="rId15" Type="http://schemas.openxmlformats.org/officeDocument/2006/relationships/image" Target="../media/image131.png"/><Relationship Id="rId10" Type="http://schemas.openxmlformats.org/officeDocument/2006/relationships/image" Target="../media/image431.png"/><Relationship Id="rId4" Type="http://schemas.openxmlformats.org/officeDocument/2006/relationships/image" Target="../media/image114.png"/><Relationship Id="rId9" Type="http://schemas.openxmlformats.org/officeDocument/2006/relationships/image" Target="../media/image420.png"/><Relationship Id="rId14" Type="http://schemas.openxmlformats.org/officeDocument/2006/relationships/image" Target="../media/image1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17.png"/><Relationship Id="rId3" Type="http://schemas.openxmlformats.org/officeDocument/2006/relationships/image" Target="../media/image115.png"/><Relationship Id="rId7" Type="http://schemas.openxmlformats.org/officeDocument/2006/relationships/image" Target="../media/image109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460.png"/><Relationship Id="rId5" Type="http://schemas.openxmlformats.org/officeDocument/2006/relationships/image" Target="../media/image107.png"/><Relationship Id="rId15" Type="http://schemas.openxmlformats.org/officeDocument/2006/relationships/image" Target="../media/image128.png"/><Relationship Id="rId10" Type="http://schemas.openxmlformats.org/officeDocument/2006/relationships/image" Target="../media/image450.png"/><Relationship Id="rId4" Type="http://schemas.openxmlformats.org/officeDocument/2006/relationships/image" Target="../media/image114.png"/><Relationship Id="rId9" Type="http://schemas.openxmlformats.org/officeDocument/2006/relationships/image" Target="../media/image440.png"/><Relationship Id="rId14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17.png"/><Relationship Id="rId3" Type="http://schemas.openxmlformats.org/officeDocument/2006/relationships/image" Target="../media/image115.png"/><Relationship Id="rId7" Type="http://schemas.openxmlformats.org/officeDocument/2006/relationships/image" Target="../media/image109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460.png"/><Relationship Id="rId5" Type="http://schemas.openxmlformats.org/officeDocument/2006/relationships/image" Target="../media/image107.png"/><Relationship Id="rId15" Type="http://schemas.openxmlformats.org/officeDocument/2006/relationships/image" Target="../media/image133.png"/><Relationship Id="rId10" Type="http://schemas.openxmlformats.org/officeDocument/2006/relationships/image" Target="../media/image450.png"/><Relationship Id="rId4" Type="http://schemas.openxmlformats.org/officeDocument/2006/relationships/image" Target="../media/image114.png"/><Relationship Id="rId9" Type="http://schemas.openxmlformats.org/officeDocument/2006/relationships/image" Target="../media/image440.png"/><Relationship Id="rId14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17.png"/><Relationship Id="rId3" Type="http://schemas.openxmlformats.org/officeDocument/2006/relationships/image" Target="../media/image115.png"/><Relationship Id="rId7" Type="http://schemas.openxmlformats.org/officeDocument/2006/relationships/image" Target="../media/image109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460.png"/><Relationship Id="rId5" Type="http://schemas.openxmlformats.org/officeDocument/2006/relationships/image" Target="../media/image107.png"/><Relationship Id="rId15" Type="http://schemas.openxmlformats.org/officeDocument/2006/relationships/image" Target="../media/image134.png"/><Relationship Id="rId10" Type="http://schemas.openxmlformats.org/officeDocument/2006/relationships/image" Target="../media/image450.png"/><Relationship Id="rId4" Type="http://schemas.openxmlformats.org/officeDocument/2006/relationships/image" Target="../media/image114.png"/><Relationship Id="rId9" Type="http://schemas.openxmlformats.org/officeDocument/2006/relationships/image" Target="../media/image440.png"/><Relationship Id="rId14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37.png"/><Relationship Id="rId3" Type="http://schemas.openxmlformats.org/officeDocument/2006/relationships/image" Target="../media/image115.png"/><Relationship Id="rId7" Type="http://schemas.openxmlformats.org/officeDocument/2006/relationships/image" Target="../media/image109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540.png"/><Relationship Id="rId5" Type="http://schemas.openxmlformats.org/officeDocument/2006/relationships/image" Target="../media/image107.png"/><Relationship Id="rId15" Type="http://schemas.openxmlformats.org/officeDocument/2006/relationships/image" Target="../media/image139.png"/><Relationship Id="rId10" Type="http://schemas.openxmlformats.org/officeDocument/2006/relationships/image" Target="../media/image137.png"/><Relationship Id="rId4" Type="http://schemas.openxmlformats.org/officeDocument/2006/relationships/image" Target="../media/image114.png"/><Relationship Id="rId9" Type="http://schemas.openxmlformats.org/officeDocument/2006/relationships/image" Target="../media/image136.png"/><Relationship Id="rId14" Type="http://schemas.openxmlformats.org/officeDocument/2006/relationships/image" Target="../media/image13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10.xml"/><Relationship Id="rId21" Type="http://schemas.openxmlformats.org/officeDocument/2006/relationships/image" Target="../media/image17.png"/><Relationship Id="rId7" Type="http://schemas.openxmlformats.org/officeDocument/2006/relationships/tags" Target="../tags/tag14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png"/><Relationship Id="rId2" Type="http://schemas.openxmlformats.org/officeDocument/2006/relationships/tags" Target="../tags/tag9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7.png"/><Relationship Id="rId5" Type="http://schemas.openxmlformats.org/officeDocument/2006/relationships/tags" Target="../tags/tag12.xml"/><Relationship Id="rId15" Type="http://schemas.openxmlformats.org/officeDocument/2006/relationships/image" Target="../media/image11.png"/><Relationship Id="rId23" Type="http://schemas.openxmlformats.org/officeDocument/2006/relationships/image" Target="../media/image8.png"/><Relationship Id="rId10" Type="http://schemas.openxmlformats.org/officeDocument/2006/relationships/tags" Target="../tags/tag17.xml"/><Relationship Id="rId19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0.png"/><Relationship Id="rId22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3.png"/><Relationship Id="rId7" Type="http://schemas.openxmlformats.org/officeDocument/2006/relationships/image" Target="../media/image1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2.png"/><Relationship Id="rId9" Type="http://schemas.openxmlformats.org/officeDocument/2006/relationships/image" Target="../media/image17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3.png"/><Relationship Id="rId7" Type="http://schemas.openxmlformats.org/officeDocument/2006/relationships/image" Target="../media/image1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2.png"/><Relationship Id="rId9" Type="http://schemas.openxmlformats.org/officeDocument/2006/relationships/image" Target="../media/image17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3.png"/><Relationship Id="rId7" Type="http://schemas.openxmlformats.org/officeDocument/2006/relationships/image" Target="../media/image1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2.png"/><Relationship Id="rId9" Type="http://schemas.openxmlformats.org/officeDocument/2006/relationships/image" Target="../media/image17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C9A5E533-A207-7471-44D7-510AD898A3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7"/>
            <a:ext cx="8411348" cy="429120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A1FF087-2E28-A1A4-622D-54DCBEC0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36C6150-CEB6-142C-563F-B7CA71DF151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D215F0-DCE4-790A-E2F8-7ED078566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047" y="1603623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88F663-DAB3-F87C-1059-B90E883A7B05}"/>
              </a:ext>
            </a:extLst>
          </p:cNvPr>
          <p:cNvSpPr txBox="1"/>
          <p:nvPr/>
        </p:nvSpPr>
        <p:spPr>
          <a:xfrm>
            <a:off x="7697595" y="28151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make new figure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F24B78D-69C6-34D8-DCC5-51BC8A8B1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B7F0883-706C-B910-6C94-D1B16A15D7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5059C5-A74E-AEAB-E5AE-EA557FEC2E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8A01310-E16A-7118-D085-BB5608E2CD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C15EF70-52A4-3ADF-5601-597BFE1EC6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382284-E14A-2CC9-10E8-0AA819633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ADD2671-0D6F-E47C-BB86-384F640B2F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4762498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" y="52392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D491E55-BB37-5AB5-CF00-9F33C271CF89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8F74B712-5826-AAF0-A3E5-6974AAD61B36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Not so sophisticated anymore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87" y="2675999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7D314BC-DC4A-9AFB-6EEC-756EF015FF7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0" y="2155557"/>
            <a:ext cx="6975715" cy="408914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425E41C-EF33-539D-4C8D-9C95981E7357}"/>
              </a:ext>
            </a:extLst>
          </p:cNvPr>
          <p:cNvSpPr/>
          <p:nvPr/>
        </p:nvSpPr>
        <p:spPr>
          <a:xfrm>
            <a:off x="431800" y="2852936"/>
            <a:ext cx="6954816" cy="276131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Not so sophisticated anymore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12370F73-706E-10D7-546B-5E7AFB239C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EB1DB5BA-5DA2-DB18-0C24-FD2689B364C4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F8AC9C-F3F4-7F8D-62C6-B357D58F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9D924-31E5-9A90-5CB7-E77041AF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59073D-7D38-9FB8-90F3-BF667482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75315-D7E3-17BB-B757-3BF4AA7C7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91EABA-DFCD-CCAF-06E6-F565F4C2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29F507-152A-C98C-C542-136B1997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BB8F195-959B-A3AE-0E4B-0956966849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4C6F9853-EC15-09CE-4977-7D1FE30791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6" y="2842408"/>
            <a:ext cx="8398408" cy="345164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218ECB6-976B-3295-1F18-2856079901CE}"/>
              </a:ext>
            </a:extLst>
          </p:cNvPr>
          <p:cNvSpPr/>
          <p:nvPr/>
        </p:nvSpPr>
        <p:spPr>
          <a:xfrm>
            <a:off x="1195666" y="3003749"/>
            <a:ext cx="7924669" cy="264779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D4044BC-75BD-1121-F779-17E9A887E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E501009E-7213-B68F-37F3-5DA5BF9B35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1C83EF53-3D06-3EE8-D80F-7E4196797C98}"/>
              </a:ext>
            </a:extLst>
          </p:cNvPr>
          <p:cNvSpPr txBox="1"/>
          <p:nvPr/>
        </p:nvSpPr>
        <p:spPr>
          <a:xfrm>
            <a:off x="4943872" y="5588209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951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4151784" y="5427711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59000A7-2EA2-8095-D7DC-79E446460E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F4DCE7-BBF8-02BD-859C-E4169176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CF20E9-9463-5B0B-20C9-DEA33FBF1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CE19D9A6-C567-FFBC-A150-5153B803A8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E95090F-BC45-F9D5-AB42-DA0946A93A5A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E0BC1BF-527A-4AF5-224E-BCD49DD28E8A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821BAB-2FFB-A5B4-BD4F-EAC9A4B7F9CC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F3D5646-C2C0-D0F0-C11F-D902424F62EF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78253ADB-AA44-D266-7255-F77C1CD840F1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3B308DC-6EC9-1FA7-F558-A4184B18982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468D32A-7137-F998-43AB-4DA747B1A2DC}"/>
              </a:ext>
            </a:extLst>
          </p:cNvPr>
          <p:cNvCxnSpPr>
            <a:cxnSpLocks/>
          </p:cNvCxnSpPr>
          <p:nvPr/>
        </p:nvCxnSpPr>
        <p:spPr>
          <a:xfrm>
            <a:off x="1487488" y="6146663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AC6372AD-55AB-07AA-A40C-A733B0CCBC9A}"/>
              </a:ext>
            </a:extLst>
          </p:cNvPr>
          <p:cNvCxnSpPr>
            <a:cxnSpLocks/>
          </p:cNvCxnSpPr>
          <p:nvPr/>
        </p:nvCxnSpPr>
        <p:spPr>
          <a:xfrm>
            <a:off x="8688288" y="5301208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504883B-3AE5-719F-A3CD-6A03702F106A}"/>
              </a:ext>
            </a:extLst>
          </p:cNvPr>
          <p:cNvCxnSpPr>
            <a:cxnSpLocks/>
          </p:cNvCxnSpPr>
          <p:nvPr/>
        </p:nvCxnSpPr>
        <p:spPr>
          <a:xfrm>
            <a:off x="657017" y="3717032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58326E1-905E-359B-E4ED-1A9FD16617B1}"/>
              </a:ext>
            </a:extLst>
          </p:cNvPr>
          <p:cNvCxnSpPr>
            <a:cxnSpLocks/>
          </p:cNvCxnSpPr>
          <p:nvPr/>
        </p:nvCxnSpPr>
        <p:spPr>
          <a:xfrm>
            <a:off x="8789274" y="4065163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4B81D6F-8CBD-AB25-8F12-C39A8085914C}"/>
              </a:ext>
            </a:extLst>
          </p:cNvPr>
          <p:cNvCxnSpPr>
            <a:cxnSpLocks/>
          </p:cNvCxnSpPr>
          <p:nvPr/>
        </p:nvCxnSpPr>
        <p:spPr>
          <a:xfrm>
            <a:off x="456725" y="3717032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9216869-AA01-318C-A531-C5F8664963C5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663FC9FC-E8EF-9F27-57B3-0610C7C710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0403629-D7A6-A117-3C19-51D7413EBF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5" y="548680"/>
            <a:ext cx="8684986" cy="531873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92445" y="3861048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translational invariance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8D8C58A-F39B-7CC2-3FA3-9E6D9D1A4A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721073" cy="117467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12A297-61D6-18F9-BD41-47546F36BC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F40190-44F4-17C5-E514-ABEE5CD0DD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40FDC15-54BE-A71C-2500-09A89A3BD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F679E7B-DC00-6043-F4D8-4A20976480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A0F17F3-14A5-613B-03CB-8BBF1EE5C7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2F157-E731-4C6A-1555-2C94D159C1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948" y="4987181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871133" y="566775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6050706" y="56836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78970C-FA6A-FB03-9986-C45E396E605D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262C9E7-69F2-C268-6313-86F7136328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9" y="2204864"/>
            <a:ext cx="11634889" cy="1946412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7752184" y="3717032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616280" y="3719314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B9295830-0378-0EE5-A9AA-EB0DF84295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" y="4658977"/>
            <a:ext cx="3957789" cy="132296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F5AA94-5F40-4C6B-7206-EA11B15672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BFE3C5-0FAF-1C30-03A4-2358BDF5C085}"/>
              </a:ext>
            </a:extLst>
          </p:cNvPr>
          <p:cNvSpPr txBox="1"/>
          <p:nvPr/>
        </p:nvSpPr>
        <p:spPr>
          <a:xfrm>
            <a:off x="7680176" y="19168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SOURCE HERE</a:t>
            </a:r>
          </a:p>
        </p:txBody>
      </p:sp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7638892" y="473492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52AA360-24E2-C6FE-6BC2-E796114E15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3119968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223792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fik 113">
            <a:extLst>
              <a:ext uri="{FF2B5EF4-FFF2-40B4-BE49-F238E27FC236}">
                <a16:creationId xmlns:a16="http://schemas.microsoft.com/office/drawing/2014/main" id="{3DA0CC64-C3AC-09BD-43D9-5028D32A21B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0,251"/>
  <p:tag name="ORIGINALWIDTH" val="3422,572"/>
  <p:tag name="OUTPUTTYPE" val="PNG"/>
  <p:tag name="IGUANATEXVERSION" val="161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NJS^2-\sum_{i\neq j} JS \cdot  \left\{ \hat{a}_j^\dagger \hat{a}_i  +\hat{a}_i^\dagger \hat{a}_j\right\} + JS\sum_i\hat{n}_i + \underbrace{\sum_{ij} J \hat{n}_i\hat{n}_j}_{\approx 0} \\&#10; &amp;\approx - NJS^2-\sum_{i\neq j} JS \cdot  \left\{ \hat{a}_j^\dagger \hat{a}_i  +\hat{a}_i^\dagger \hat{a}_j\right\} + JS\sum_i\hat{a}_i^\dagger\hat{a}_i \\&#10;\end{align*}&#10;&#10;&#10;\end{document}"/>
  <p:tag name="IGUANATEXSIZE" val="20"/>
  <p:tag name="IGUANATEXCURSOR" val="49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9,542"/>
  <p:tag name="ORIGINALWIDTH" val="4101,987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-\sum_{i,\Delta} JS \cdot  \left\{ \left[\hat{a}_{i+\Delta}^\dagger \hat{a}_i, \hat{a}_n\right]  + \left[\hat{a}_i^\dagger \hat{a}_{i+\Delta}   ,\hat{a}_n \right] - \left[\hat{n}_i, \hat{a}_n\right]- \left[\hat{n}_{i+\Delta}, \hat{a}_n\right]\right\}  \\&#10;&amp;= -JS \sum_{i,\Delta}  \left\{\delta_{i+\Delta,n} \hat{a}_i + \delta_{i,n} \hat{a}_{i+\Delta} - \delta_{i,n} \hat{a}_{i} - \delta_{i+\Delta,n} \hat{a}_{i+\Delta} \right\}\\&#10;&amp;= -JS \sum_{\Delta}  \left\{ \hat{a}_{n-\Delta} +  \hat{a}_{n+\Delta} -  \hat{a}_{n} -  \hat{a}_{n} \right\}\\&#10;&amp;= -2JS \sum_{\Delta}  \left\{  \hat{a}_{n-\Delta}  -  \hat{a}_{n}  \right\}\\&#10;\end{align*}&#10;&#10;&#10;&#10;\end{document}"/>
  <p:tag name="IGUANATEXSIZE" val="20"/>
  <p:tag name="IGUANATEXCURSOR" val="79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7,173"/>
  <p:tag name="ORIGINALWIDTH" val="4272,966"/>
  <p:tag name="OUTPUTTYPE" val="PNG"/>
  <p:tag name="IGUANATEXVERSION" val="161"/>
  <p:tag name="LATEXADDIN" val="\documentclass{article}&#10;\usepackage{amsmath}&#10;\usepackage{mathrsfs}&#10;\pagestyle{empty}&#10;\begin{document}&#10;\begin{align*}&#10;     \frac{\partial }{\partial t} \hat{a}_q &amp;= \frac{1}{\sqrt{N}} \sum_j \exp(-\text{i} q R_j) \left( - \frac{\text{i}}{\hbar} \sum_m \mathscr{H}_{\text{SW},j,m} \frac{1}{\sqrt{N}} \sum_{q^\prime} \exp(\text{i}q^\prime R_m) \hat{a}_{q^\prime} \right) \\&#10;     &amp;= - \frac{\text{i}}{\hbar \cdot N } \sum_{q^\prime} \sum_{j,m} \mathscr{H}_{\text{SW},j,m} \exp(-\text{i}q R_j + 0+\text{i}q^\prime R_m) \hat{a}_{q^\prime} \\&#10;     &amp;= - \frac{\text{i}}{\hbar \cdot N } \sum_{q^\prime} \sum_{j,m} \mathscr{H}_{\text{SW},j,m} \exp(-\text{i}q R_j +  \text{i}q R_m - \text{i} q R_m +\text{i} q^\prime R_m) \hat{a}_{q^\prime} \\&#10;     &amp;= - \frac{\text{i}}{\hbar \cdot N } \sum_{q^\prime} \sum_{j,m} \mathscr{H}_{\text{SW},j,m} \exp(\text{i}q (- R_j +  R_m )) \exp(  \text{i} R_m (-q +q^\prime)) \hat{a}_{q^\prime} \\&#10;      &amp;= - \frac{\text{i}}{\hbar} \sum_{q^\prime} \underbrace{\left( \frac{1}{N}\sum_{m}   \exp(  \text{i}R_m ( q^\prime -q))  \right)}_{=\delta_{q,q^\prime}}\left(\sum_{j} \exp(\text{i}q (R_0 -  R_j ))\mathscr{H}_{\text{SW},j,0}  \right) \hat{a}_{q^\prime} \\&#10;      &amp;= - \frac{\text{i}}{\hbar} \mathscr{H}_{\text{SW},q}\hat{a}_{q}&#10;\end{align*}&#10;&#10;&#10;&#10;\end{document}"/>
  <p:tag name="IGUANATEXSIZE" val="20"/>
  <p:tag name="IGUANATEXCURSOR" val="1148"/>
  <p:tag name="TRANSPARENCY" val="Wahr"/>
  <p:tag name="LATEXENGINEID" val="0"/>
  <p:tag name="TEMPFOLDER" val="c:\temp\"/>
  <p:tag name="LATEXFORMHEIGHT" val="429"/>
  <p:tag name="LATEXFORMWIDTH" val="677,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1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3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4,8819"/>
  <p:tag name="ORIGINALWIDTH" val="5704,537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 - \sum_i \mathcal{K}_i  \cdot \hat{S}_i \cdot \hat{S}_i\\&#10;&amp;= \ldots \approx - \frac{NJS^2}{2}-\sum_{i\neq j} JS \cdot  \left\{ \hat{a}_j^\dagger \hat{a}_i  +\hat{a}_i^\dagger \hat{a}_j\right\} + JS\sum_i\hat{n}_i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484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0,1688"/>
  <p:tag name="ORIGINALWIDTH" val="1946,757"/>
  <p:tag name="OUTPUTTYPE" val="PNG"/>
  <p:tag name="IGUANATEXVERSION" val="162"/>
  <p:tag name="LATEXADDIN" val="\documentclass{article}&#10;\usepackage{amsmath}&#10;\pagestyle{empty}&#10;\begin{document}&#10;&#10;\begin{align*}&#10;\mathcal{H} &amp;= \sum_{i\neq j} \hat{a}_i^\dagger H \hat{a}_i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5,234"/>
  <p:tag name="OUTPUTTYPE" val="PNG"/>
  <p:tag name="IGUANATEXVERSION" val="161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\neq j} \hat{S}_i^z  \hat{S}_j^z |m\rangle\right)\\&#10;&amp;= -  J \cdot \left( \frac{1}{2} \left\{ \sum_{\Delta}2S|m+ \Delta\rangle + \sum_{\Delta}2S|m+ \Delta\rangle\right\} + &#10;\sum_{i\neq j} \hat{S}_i^z  \hat{S}_j^z |m\rangle\right)\\&#10;&amp;=\left(E_0 + 2zJS\right)|m\rangle - 2JS\sum_\Delta|m+ \Delta\rangle&#10;\end{align*}&#10;\end{document}"/>
  <p:tag name="IGUANATEXSIZE" val="20"/>
  <p:tag name="IGUANATEXCURSOR" val="1000"/>
  <p:tag name="TRANSPARENCY" val="Wahr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5267</Words>
  <Application>Microsoft Office PowerPoint</Application>
  <PresentationFormat>Breitbild</PresentationFormat>
  <Paragraphs>2085</Paragraphs>
  <Slides>95</Slides>
  <Notes>48</Notes>
  <HiddenSlides>24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95</vt:i4>
      </vt:variant>
    </vt:vector>
  </HeadingPairs>
  <TitlesOfParts>
    <vt:vector size="100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PowerPoint-Präsentation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154</cp:revision>
  <cp:lastPrinted>2024-12-03T20:13:17Z</cp:lastPrinted>
  <dcterms:created xsi:type="dcterms:W3CDTF">2022-11-02T07:03:49Z</dcterms:created>
  <dcterms:modified xsi:type="dcterms:W3CDTF">2024-12-12T17:28:36Z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